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8D62A-95F2-4F1E-AA67-C8025BA319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B2F899-271B-472C-8A78-A738067B4A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49490-40B4-4C30-99C3-12D4F5C4E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D21-C693-458E-A32D-11EE8CA8D19B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4628D-C678-4B35-8217-88AB93400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B802D3-2DA3-4910-9F01-74F9D0BAD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E84D-9A30-4098-9796-03BBD376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298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8659C-3771-4F8A-8350-59A3D34B5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0556A9-C23B-4547-B6E8-D5207487A4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5B2E10-47B1-4960-B00A-148DC08B9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D21-C693-458E-A32D-11EE8CA8D19B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62AC4F-AC82-48FB-BBFF-24237CD64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FCADC-10DB-4087-91CB-9E748E9F8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E84D-9A30-4098-9796-03BBD376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9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CBD58B-B5A1-4A35-BED0-EC3222A36B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F2C496-858D-4956-90BB-91A6BBE3EA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FFB49-5CE2-4D72-A9F4-176A6BBFA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D21-C693-458E-A32D-11EE8CA8D19B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3E8E9-7261-4867-BB42-0AC0C47DA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69585-2F0E-4292-868A-A8193FB9F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E84D-9A30-4098-9796-03BBD376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07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BAB8D-FB62-4F07-BB0B-D35ABDB45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7E26D-0BB9-43C9-A634-0646366F4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CF210-CBFB-48EA-8959-CE5180EF7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D21-C693-458E-A32D-11EE8CA8D19B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BBD7A-9750-4CB8-A082-D6487E5B2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D580E-BB78-4E92-9C2B-382D4E117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E84D-9A30-4098-9796-03BBD376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125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A5B4A-5E50-4947-A32D-5B22112F5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EFFDF-316A-4866-93D1-B7EF72569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2ED6E-F503-4213-907A-667707D98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D21-C693-458E-A32D-11EE8CA8D19B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8006E-2FCD-48B7-97F0-C26769C05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344E9-3824-496C-937A-01DFC303B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E84D-9A30-4098-9796-03BBD376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06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04CEA-C9B3-45BA-956A-F0B4758D8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B0102-AE31-4317-81FC-2CB12FA27C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1AD8C4-4AF2-47E7-B808-E415190D1C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B78C7C-8D1B-48BF-913A-77393DC4C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D21-C693-458E-A32D-11EE8CA8D19B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DEAA95-A829-435A-806E-D67071405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C36108-EE36-4843-AD6D-619F63851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E84D-9A30-4098-9796-03BBD376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283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C6F74-8225-471C-AA01-F81038118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86E3D2-B77D-4519-B1CD-FE2050BEA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6A9446-7D50-4886-9536-43304AE262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F73AF6-0D8C-478A-946C-91F10BFB8E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186964-0ADB-4D66-AF02-E9EFD62CD9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49ABED-A43F-42F7-A7D6-E01313667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D21-C693-458E-A32D-11EE8CA8D19B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923EB2-2FCA-4D7D-8F46-CA28BE052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26C6A0-66D5-43F6-AFD8-7B3720235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E84D-9A30-4098-9796-03BBD376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545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31C77-F3D7-457A-8D7A-0A385A76C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B09E38-C270-40CD-9702-B0B299CEE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D21-C693-458E-A32D-11EE8CA8D19B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881079-02D3-491C-852D-4C0627003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79D2BE-E3B1-48F1-96CB-FD4D19DC2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E84D-9A30-4098-9796-03BBD376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74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D12882-7741-418A-83F1-D80AC9F7C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D21-C693-458E-A32D-11EE8CA8D19B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1BAA5B-8F69-4C91-93D2-F212CA06B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11E292-8DE7-445C-A740-4CDE698AE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E84D-9A30-4098-9796-03BBD376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50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8E3A2-32BE-4267-B540-9DE52568C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82617-BE9A-489E-8C64-EA38A0C05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CEC020-0154-460C-9B99-FEFFB9A9DC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380548-7CBB-4D11-98D6-2FAE89CB4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D21-C693-458E-A32D-11EE8CA8D19B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94E87B-05C8-4469-90FC-9A67ABCCC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A1B419-C36B-45E0-8412-A3AE8EE07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E84D-9A30-4098-9796-03BBD376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64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E7EAD-D98B-4258-AA71-141394EA1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BF31B8-81CD-40B5-895E-941DF2489B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5FF566-4676-4BB5-AF97-5EFADD46E5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A2E853-E6C5-4F20-99AD-779538F14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D21-C693-458E-A32D-11EE8CA8D19B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1BF93-9465-4509-870F-30D38F42B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0C1696-5E15-4CCE-87C5-7FE2A89E8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E84D-9A30-4098-9796-03BBD376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7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F68B91-A569-43E3-86AB-6D3ED3D75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D3DA0F-FE71-4FF4-BF36-A0D5CBDD3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B96C8-600C-4A6B-813A-52298F07F7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54D21-C693-458E-A32D-11EE8CA8D19B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9CC82-4983-4C94-8FA0-D8EEE83A53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329C6-FDEA-4BF0-BDB2-09B220A4E1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BE84D-9A30-4098-9796-03BBD376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180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9D487-4AFE-42C3-84CB-BD31AA4A3B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American Legion and the Scouts of America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8F5348-E947-4D78-B896-57F8495491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Joseph Thomas </a:t>
            </a:r>
          </a:p>
        </p:txBody>
      </p:sp>
    </p:spTree>
    <p:extLst>
      <p:ext uri="{BB962C8B-B14F-4D97-AF65-F5344CB8AC3E}">
        <p14:creationId xmlns:p14="http://schemas.microsoft.com/office/powerpoint/2010/main" val="4139419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A0661-7A1E-4EDE-94CE-A92A09226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Unit Commissioner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0E372-BCB9-46CC-9760-F4D2ADBD0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Individual volunteer opportunity</a:t>
            </a:r>
          </a:p>
          <a:p>
            <a:r>
              <a:rPr lang="en-US" dirty="0"/>
              <a:t>Keep regular contact with units and notify District of any areas needing improvement, provide possible remedies and resources</a:t>
            </a:r>
          </a:p>
          <a:p>
            <a:r>
              <a:rPr lang="en-US" dirty="0"/>
              <a:t>Goal oriented</a:t>
            </a:r>
          </a:p>
          <a:p>
            <a:pPr lvl="1"/>
            <a:r>
              <a:rPr lang="en-US" dirty="0"/>
              <a:t>Membership</a:t>
            </a:r>
          </a:p>
          <a:p>
            <a:pPr lvl="1"/>
            <a:r>
              <a:rPr lang="en-US" dirty="0"/>
              <a:t>Training</a:t>
            </a:r>
          </a:p>
          <a:p>
            <a:pPr lvl="1"/>
            <a:r>
              <a:rPr lang="en-US" dirty="0"/>
              <a:t>Awards earned</a:t>
            </a:r>
          </a:p>
          <a:p>
            <a:r>
              <a:rPr lang="en-US" dirty="0"/>
              <a:t>Online and Classroom training</a:t>
            </a:r>
          </a:p>
        </p:txBody>
      </p:sp>
    </p:spTree>
    <p:extLst>
      <p:ext uri="{BB962C8B-B14F-4D97-AF65-F5344CB8AC3E}">
        <p14:creationId xmlns:p14="http://schemas.microsoft.com/office/powerpoint/2010/main" val="1458513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E418C-C039-48F6-BD29-81290FEDD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90E00-D45D-4C2E-97B4-2A382FAA5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ways to contribute</a:t>
            </a:r>
          </a:p>
          <a:p>
            <a:r>
              <a:rPr lang="en-US" dirty="0"/>
              <a:t>Amount of time is dependent on YOUR desire to make the program a success.</a:t>
            </a:r>
          </a:p>
          <a:p>
            <a:r>
              <a:rPr lang="en-US" dirty="0"/>
              <a:t>Have fun and enjoy the memories</a:t>
            </a:r>
          </a:p>
        </p:txBody>
      </p:sp>
    </p:spTree>
    <p:extLst>
      <p:ext uri="{BB962C8B-B14F-4D97-AF65-F5344CB8AC3E}">
        <p14:creationId xmlns:p14="http://schemas.microsoft.com/office/powerpoint/2010/main" val="952788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22AD0-E9F3-4F6E-B226-FD6AA1F88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two organizations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8F54C-F949-41F7-8D2D-1C5FE4F8E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Support for Scouting began in 1919 at the first national convention.</a:t>
            </a:r>
          </a:p>
          <a:p>
            <a:r>
              <a:rPr lang="en-US" dirty="0"/>
              <a:t>Today more that 2,500 units are sponsored across the United States.</a:t>
            </a:r>
          </a:p>
          <a:p>
            <a:r>
              <a:rPr lang="en-US" dirty="0"/>
              <a:t>Legionnaires bring skills and experience and help build character and positive traits.</a:t>
            </a:r>
          </a:p>
          <a:p>
            <a:r>
              <a:rPr lang="en-US" dirty="0"/>
              <a:t>Excellent way to interact with the community.</a:t>
            </a:r>
          </a:p>
          <a:p>
            <a:r>
              <a:rPr lang="en-US" dirty="0"/>
              <a:t>We will focus on three ways to get involved</a:t>
            </a:r>
          </a:p>
          <a:p>
            <a:pPr lvl="1"/>
            <a:r>
              <a:rPr lang="en-US" dirty="0"/>
              <a:t>Hosting a unit</a:t>
            </a:r>
          </a:p>
          <a:p>
            <a:pPr lvl="1"/>
            <a:r>
              <a:rPr lang="en-US" dirty="0"/>
              <a:t>Sponsoring an Eagle Scout project</a:t>
            </a:r>
          </a:p>
          <a:p>
            <a:pPr lvl="1"/>
            <a:r>
              <a:rPr lang="en-US" dirty="0"/>
              <a:t>Working as a Unit Commissioner</a:t>
            </a:r>
          </a:p>
          <a:p>
            <a:r>
              <a:rPr lang="en-US" dirty="0"/>
              <a:t>Each presents it’s own challenges, rewards and memories!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241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3DD6F-3BD4-4A5A-B7E9-14F0186C4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Deciding to start a unit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1624F-9271-4D94-B5D0-BEA1F92F0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461"/>
            <a:ext cx="10515600" cy="485150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Several questions will be asked</a:t>
            </a:r>
          </a:p>
          <a:p>
            <a:pPr lvl="1"/>
            <a:r>
              <a:rPr lang="en-US" dirty="0"/>
              <a:t>Can the Post financially support a unit and how much?</a:t>
            </a:r>
          </a:p>
          <a:p>
            <a:pPr lvl="2"/>
            <a:r>
              <a:rPr lang="en-US" dirty="0"/>
              <a:t>Chartering fee</a:t>
            </a:r>
          </a:p>
          <a:p>
            <a:pPr lvl="2"/>
            <a:r>
              <a:rPr lang="en-US" dirty="0"/>
              <a:t>Operating cost</a:t>
            </a:r>
          </a:p>
          <a:p>
            <a:pPr lvl="3"/>
            <a:r>
              <a:rPr lang="en-US" dirty="0"/>
              <a:t>Unit responsibility</a:t>
            </a:r>
          </a:p>
          <a:p>
            <a:pPr lvl="3"/>
            <a:r>
              <a:rPr lang="en-US" dirty="0"/>
              <a:t>Fundraising – done by unit and funds applied per their decision</a:t>
            </a:r>
          </a:p>
          <a:p>
            <a:pPr lvl="1"/>
            <a:r>
              <a:rPr lang="en-US" dirty="0"/>
              <a:t>Facilities to host meetings</a:t>
            </a:r>
          </a:p>
          <a:p>
            <a:pPr lvl="2"/>
            <a:r>
              <a:rPr lang="en-US" dirty="0"/>
              <a:t>If you have a “home”, just reserve room away from clubroom</a:t>
            </a:r>
          </a:p>
          <a:p>
            <a:pPr lvl="3"/>
            <a:r>
              <a:rPr lang="en-US" dirty="0"/>
              <a:t>1-2 hours per week, some activities are outside</a:t>
            </a:r>
          </a:p>
          <a:p>
            <a:pPr lvl="3"/>
            <a:r>
              <a:rPr lang="en-US" dirty="0"/>
              <a:t>Free from vehicle traffic and non-Scout related activities</a:t>
            </a:r>
          </a:p>
          <a:p>
            <a:pPr lvl="1"/>
            <a:r>
              <a:rPr lang="en-US" dirty="0"/>
              <a:t>Liabilities in hosting unit</a:t>
            </a:r>
          </a:p>
          <a:p>
            <a:pPr lvl="2"/>
            <a:r>
              <a:rPr lang="en-US" dirty="0"/>
              <a:t>Scouts of America provides primary general liability insurance to cover Post, Officers, COR, employees and scouting members and volunteers for AUTHORIZED Scouting activities.</a:t>
            </a:r>
          </a:p>
          <a:p>
            <a:pPr lvl="2"/>
            <a:r>
              <a:rPr lang="en-US" dirty="0"/>
              <a:t>Make sure Judge Advocate ensures that there is proper insurance coverage for any incidents.</a:t>
            </a:r>
          </a:p>
          <a:p>
            <a:pPr lvl="1"/>
            <a:r>
              <a:rPr lang="en-US" dirty="0"/>
              <a:t>All other questions can be covered with the assistance of the Scout District Executive.</a:t>
            </a:r>
          </a:p>
          <a:p>
            <a:r>
              <a:rPr lang="en-US" dirty="0"/>
              <a:t>Once everyone is comfortable with starting a unit, a motion to approve starting a unit will need to be made by the Executive Board and their minutes approved at the General Membership meeting.</a:t>
            </a:r>
          </a:p>
        </p:txBody>
      </p:sp>
    </p:spTree>
    <p:extLst>
      <p:ext uri="{BB962C8B-B14F-4D97-AF65-F5344CB8AC3E}">
        <p14:creationId xmlns:p14="http://schemas.microsoft.com/office/powerpoint/2010/main" val="1647696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940BC-3791-43C4-8480-B78CB406A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Recruiting Leadership &amp; Youth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698F5-F7EB-41E5-BAE0-4878B5808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Always look within the Post</a:t>
            </a:r>
          </a:p>
          <a:p>
            <a:r>
              <a:rPr lang="en-US" dirty="0"/>
              <a:t>Look toward the Parents</a:t>
            </a:r>
          </a:p>
          <a:p>
            <a:r>
              <a:rPr lang="en-US" dirty="0"/>
              <a:t>Fill out the “Adult Application”</a:t>
            </a:r>
          </a:p>
          <a:p>
            <a:pPr lvl="1"/>
            <a:r>
              <a:rPr lang="en-US" dirty="0"/>
              <a:t>Make sure all boxes are filled or checked</a:t>
            </a:r>
          </a:p>
          <a:p>
            <a:pPr lvl="1"/>
            <a:r>
              <a:rPr lang="en-US" dirty="0"/>
              <a:t>Commander signs as the Executive Officer</a:t>
            </a:r>
          </a:p>
          <a:p>
            <a:pPr lvl="1"/>
            <a:r>
              <a:rPr lang="en-US" dirty="0"/>
              <a:t>Scouting Chair should be the Chartered Organization Representative (COR)</a:t>
            </a:r>
          </a:p>
          <a:p>
            <a:pPr lvl="1"/>
            <a:r>
              <a:rPr lang="en-US" dirty="0"/>
              <a:t>All other positions will be filled by either Post members or parents.</a:t>
            </a:r>
          </a:p>
          <a:p>
            <a:r>
              <a:rPr lang="en-US" dirty="0"/>
              <a:t>Once applications are done, then training can begin, with most done online</a:t>
            </a:r>
          </a:p>
          <a:p>
            <a:r>
              <a:rPr lang="en-US" dirty="0"/>
              <a:t>Organizational chart</a:t>
            </a:r>
          </a:p>
          <a:p>
            <a:pPr lvl="1"/>
            <a:r>
              <a:rPr lang="en-US" dirty="0"/>
              <a:t>Pack Committee – consists of at least three people</a:t>
            </a:r>
          </a:p>
          <a:p>
            <a:pPr lvl="2"/>
            <a:r>
              <a:rPr lang="en-US" dirty="0"/>
              <a:t>Finance</a:t>
            </a:r>
          </a:p>
          <a:p>
            <a:pPr lvl="2"/>
            <a:r>
              <a:rPr lang="en-US" dirty="0"/>
              <a:t>Secretary</a:t>
            </a:r>
          </a:p>
          <a:p>
            <a:pPr lvl="2"/>
            <a:r>
              <a:rPr lang="en-US" dirty="0"/>
              <a:t>Advancement</a:t>
            </a:r>
          </a:p>
          <a:p>
            <a:pPr lvl="2"/>
            <a:r>
              <a:rPr lang="en-US" dirty="0"/>
              <a:t>Training</a:t>
            </a:r>
          </a:p>
          <a:p>
            <a:pPr lvl="2"/>
            <a:r>
              <a:rPr lang="en-US" dirty="0"/>
              <a:t>Membership</a:t>
            </a:r>
          </a:p>
          <a:p>
            <a:pPr lvl="2"/>
            <a:r>
              <a:rPr lang="en-US" dirty="0"/>
              <a:t>Re-registration</a:t>
            </a:r>
          </a:p>
          <a:p>
            <a:pPr lvl="1"/>
            <a:r>
              <a:rPr lang="en-US" dirty="0"/>
              <a:t>Cub Master </a:t>
            </a:r>
          </a:p>
          <a:p>
            <a:pPr lvl="1"/>
            <a:r>
              <a:rPr lang="en-US" dirty="0"/>
              <a:t>Assistant Cub Master</a:t>
            </a:r>
          </a:p>
          <a:p>
            <a:pPr lvl="1"/>
            <a:r>
              <a:rPr lang="en-US" dirty="0"/>
              <a:t>Den Leaders</a:t>
            </a:r>
          </a:p>
          <a:p>
            <a:pPr lvl="1"/>
            <a:r>
              <a:rPr lang="en-US" dirty="0"/>
              <a:t>Assistant Den Leaders</a:t>
            </a:r>
          </a:p>
          <a:p>
            <a:pPr lvl="1"/>
            <a:r>
              <a:rPr lang="en-US" dirty="0"/>
              <a:t>Scout Master (Troops)</a:t>
            </a:r>
          </a:p>
          <a:p>
            <a:pPr lvl="1"/>
            <a:r>
              <a:rPr lang="en-US" dirty="0"/>
              <a:t>Advisor (Crew)</a:t>
            </a:r>
          </a:p>
        </p:txBody>
      </p:sp>
    </p:spTree>
    <p:extLst>
      <p:ext uri="{BB962C8B-B14F-4D97-AF65-F5344CB8AC3E}">
        <p14:creationId xmlns:p14="http://schemas.microsoft.com/office/powerpoint/2010/main" val="3906575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197DF-CF67-40B0-A4AB-115E0F40C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Recruiting children for the unit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4B498-B30E-4B9E-9732-82D5709E5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Utilize the schools where you are doing other programs</a:t>
            </a:r>
          </a:p>
          <a:p>
            <a:pPr lvl="1"/>
            <a:r>
              <a:rPr lang="en-US" dirty="0"/>
              <a:t>Boy’s State</a:t>
            </a:r>
          </a:p>
          <a:p>
            <a:pPr lvl="1"/>
            <a:r>
              <a:rPr lang="en-US" dirty="0"/>
              <a:t>Oratorical</a:t>
            </a:r>
          </a:p>
          <a:p>
            <a:pPr lvl="1"/>
            <a:r>
              <a:rPr lang="en-US" dirty="0"/>
              <a:t>Flag Etiquette</a:t>
            </a:r>
          </a:p>
          <a:p>
            <a:r>
              <a:rPr lang="en-US" dirty="0"/>
              <a:t>Rally</a:t>
            </a:r>
          </a:p>
          <a:p>
            <a:r>
              <a:rPr lang="en-US" dirty="0"/>
              <a:t>Local churches</a:t>
            </a:r>
          </a:p>
          <a:p>
            <a:r>
              <a:rPr lang="en-US" dirty="0"/>
              <a:t>Youth Application</a:t>
            </a:r>
          </a:p>
          <a:p>
            <a:pPr lvl="1"/>
            <a:r>
              <a:rPr lang="en-US" dirty="0"/>
              <a:t>Signatures</a:t>
            </a:r>
          </a:p>
          <a:p>
            <a:pPr lvl="1"/>
            <a:r>
              <a:rPr lang="en-US" dirty="0"/>
              <a:t>Dues (if not paid by Post)</a:t>
            </a:r>
          </a:p>
        </p:txBody>
      </p:sp>
    </p:spTree>
    <p:extLst>
      <p:ext uri="{BB962C8B-B14F-4D97-AF65-F5344CB8AC3E}">
        <p14:creationId xmlns:p14="http://schemas.microsoft.com/office/powerpoint/2010/main" val="659490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F4C73-9F9A-4CC1-BED7-CD4EEA29E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Responsibilities of the Post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13BAA-1FC4-4AB9-8AA2-656718EF1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Instill the values of the American Legion</a:t>
            </a:r>
          </a:p>
          <a:p>
            <a:pPr lvl="1"/>
            <a:r>
              <a:rPr lang="en-US" dirty="0"/>
              <a:t>Patriotism</a:t>
            </a:r>
          </a:p>
          <a:p>
            <a:pPr lvl="1"/>
            <a:r>
              <a:rPr lang="en-US" dirty="0"/>
              <a:t>Military and Veteran recognition</a:t>
            </a:r>
          </a:p>
          <a:p>
            <a:pPr lvl="1"/>
            <a:r>
              <a:rPr lang="en-US" dirty="0"/>
              <a:t>Faith-based youth ministry</a:t>
            </a:r>
          </a:p>
          <a:p>
            <a:r>
              <a:rPr lang="en-US" dirty="0"/>
              <a:t>Conduct program consistent with Scouting rules, regulations and policies (Scouting.org)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590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8A37B-E287-42BC-BBB6-D65792A81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Assistance from the local council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AE920-F073-458E-BCDD-221CB4BBE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Local council will respect our aims and objectives</a:t>
            </a:r>
          </a:p>
          <a:p>
            <a:r>
              <a:rPr lang="en-US" dirty="0"/>
              <a:t>Provide resources</a:t>
            </a:r>
          </a:p>
          <a:p>
            <a:pPr lvl="1"/>
            <a:r>
              <a:rPr lang="en-US" dirty="0"/>
              <a:t>Training</a:t>
            </a:r>
          </a:p>
          <a:p>
            <a:pPr lvl="1"/>
            <a:r>
              <a:rPr lang="en-US" dirty="0"/>
              <a:t>Program resources</a:t>
            </a:r>
          </a:p>
          <a:p>
            <a:pPr lvl="1"/>
            <a:r>
              <a:rPr lang="en-US" dirty="0"/>
              <a:t>Support services</a:t>
            </a:r>
          </a:p>
          <a:p>
            <a:pPr lvl="1"/>
            <a:r>
              <a:rPr lang="en-US" dirty="0"/>
              <a:t>Criminal background checks (still perform your own)</a:t>
            </a:r>
          </a:p>
          <a:p>
            <a:r>
              <a:rPr lang="en-US" dirty="0"/>
              <a:t>Camping </a:t>
            </a:r>
            <a:r>
              <a:rPr lang="en-US" dirty="0" err="1"/>
              <a:t>opportunites</a:t>
            </a:r>
            <a:endParaRPr lang="en-US" dirty="0"/>
          </a:p>
          <a:p>
            <a:pPr lvl="1"/>
            <a:r>
              <a:rPr lang="en-US" dirty="0"/>
              <a:t>Scout owned camping sites</a:t>
            </a:r>
          </a:p>
          <a:p>
            <a:pPr lvl="1"/>
            <a:r>
              <a:rPr lang="en-US" dirty="0"/>
              <a:t>Events such as “Fun with Family”, “</a:t>
            </a:r>
            <a:r>
              <a:rPr lang="en-US" dirty="0" err="1"/>
              <a:t>Webelos</a:t>
            </a:r>
            <a:r>
              <a:rPr lang="en-US" dirty="0"/>
              <a:t> Coyote Extreme” and “Resident Camp”</a:t>
            </a:r>
          </a:p>
        </p:txBody>
      </p:sp>
    </p:spTree>
    <p:extLst>
      <p:ext uri="{BB962C8B-B14F-4D97-AF65-F5344CB8AC3E}">
        <p14:creationId xmlns:p14="http://schemas.microsoft.com/office/powerpoint/2010/main" val="2359528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CE6BE-1ED4-4501-A825-2CF155418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Finalizing the paperwork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1E2B4-3ECC-4FF9-B8FA-F8B758DF1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adults and youth have signed up</a:t>
            </a:r>
          </a:p>
          <a:p>
            <a:r>
              <a:rPr lang="en-US" dirty="0"/>
              <a:t>New Unit application (time to request unit number)</a:t>
            </a:r>
          </a:p>
          <a:p>
            <a:pPr lvl="1"/>
            <a:r>
              <a:rPr lang="en-US" dirty="0"/>
              <a:t>American Legion Post ####</a:t>
            </a:r>
          </a:p>
          <a:p>
            <a:pPr lvl="1"/>
            <a:r>
              <a:rPr lang="en-US" dirty="0"/>
              <a:t>Type - Veteran Service Organization</a:t>
            </a:r>
          </a:p>
          <a:p>
            <a:pPr lvl="1"/>
            <a:r>
              <a:rPr lang="en-US" dirty="0"/>
              <a:t>Fees are paid</a:t>
            </a:r>
          </a:p>
          <a:p>
            <a:r>
              <a:rPr lang="en-US" dirty="0"/>
              <a:t>Unit Charter</a:t>
            </a:r>
          </a:p>
          <a:p>
            <a:r>
              <a:rPr lang="en-US" dirty="0"/>
              <a:t>Unit Commissioner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727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A0330-5991-4553-9AEC-1EE4BE4B6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Sponsoring an Eagle Scout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0BD6C-5FDA-410C-867D-B39759BCA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What type of project do you want / need?</a:t>
            </a:r>
          </a:p>
          <a:p>
            <a:pPr lvl="1"/>
            <a:r>
              <a:rPr lang="en-US" dirty="0"/>
              <a:t>Can benefit the Post, local community, school or ecological area</a:t>
            </a:r>
          </a:p>
          <a:p>
            <a:pPr lvl="1"/>
            <a:r>
              <a:rPr lang="en-US" dirty="0"/>
              <a:t>Post MUST be the beneficiary as listed on all paperwork</a:t>
            </a:r>
          </a:p>
          <a:p>
            <a:pPr lvl="1"/>
            <a:r>
              <a:rPr lang="en-US" dirty="0"/>
              <a:t>If outside the Post, make sure to get approval from all involved</a:t>
            </a:r>
          </a:p>
          <a:p>
            <a:r>
              <a:rPr lang="en-US" dirty="0"/>
              <a:t>Can you pay all or part of cost?</a:t>
            </a:r>
          </a:p>
          <a:p>
            <a:pPr lvl="1"/>
            <a:r>
              <a:rPr lang="en-US" dirty="0"/>
              <a:t>Funds can be donated to or raised by Scout.</a:t>
            </a:r>
          </a:p>
          <a:p>
            <a:pPr lvl="1"/>
            <a:r>
              <a:rPr lang="en-US" dirty="0"/>
              <a:t>Type letter for Scout’s project to assist in fundraising or donations of materials</a:t>
            </a:r>
          </a:p>
          <a:p>
            <a:r>
              <a:rPr lang="en-US" dirty="0"/>
              <a:t>Working with the Scout</a:t>
            </a:r>
          </a:p>
          <a:p>
            <a:pPr lvl="1"/>
            <a:r>
              <a:rPr lang="en-US" dirty="0"/>
              <a:t>Advertise your project to Unit / District Commissioners</a:t>
            </a:r>
          </a:p>
          <a:p>
            <a:pPr lvl="1"/>
            <a:r>
              <a:rPr lang="en-US" dirty="0"/>
              <a:t>Meet with Scout and explain project with great detail as to what you expect</a:t>
            </a:r>
          </a:p>
          <a:p>
            <a:pPr lvl="1"/>
            <a:r>
              <a:rPr lang="en-US" dirty="0"/>
              <a:t>Follow up meeting with email</a:t>
            </a:r>
          </a:p>
          <a:p>
            <a:pPr lvl="1"/>
            <a:r>
              <a:rPr lang="en-US" dirty="0"/>
              <a:t>Schedule additional meetings to track progress (sign paperwork as needed)</a:t>
            </a:r>
          </a:p>
          <a:p>
            <a:r>
              <a:rPr lang="en-US" dirty="0"/>
              <a:t>Court of Honor</a:t>
            </a:r>
          </a:p>
          <a:p>
            <a:pPr lvl="1"/>
            <a:r>
              <a:rPr lang="en-US" dirty="0"/>
              <a:t>Attend in uniform</a:t>
            </a:r>
          </a:p>
          <a:p>
            <a:pPr lvl="1"/>
            <a:r>
              <a:rPr lang="en-US" dirty="0"/>
              <a:t>Present Certificate / small gift</a:t>
            </a:r>
          </a:p>
        </p:txBody>
      </p:sp>
    </p:spTree>
    <p:extLst>
      <p:ext uri="{BB962C8B-B14F-4D97-AF65-F5344CB8AC3E}">
        <p14:creationId xmlns:p14="http://schemas.microsoft.com/office/powerpoint/2010/main" val="585335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720</Words>
  <Application>Microsoft Office PowerPoint</Application>
  <PresentationFormat>Widescreen</PresentationFormat>
  <Paragraphs>113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The American Legion and the Scouts of America</vt:lpstr>
      <vt:lpstr>The two organizations</vt:lpstr>
      <vt:lpstr>Deciding to start a unit</vt:lpstr>
      <vt:lpstr>Recruiting Leadership &amp; Youth</vt:lpstr>
      <vt:lpstr>Recruiting children for the unit</vt:lpstr>
      <vt:lpstr>Responsibilities of the Post</vt:lpstr>
      <vt:lpstr>Assistance from the local council</vt:lpstr>
      <vt:lpstr>Finalizing the paperwork</vt:lpstr>
      <vt:lpstr>Sponsoring an Eagle Scout Project</vt:lpstr>
      <vt:lpstr>The Unit Commissioner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American Legion and the Scouts of America</dc:title>
  <dc:creator>Thomas, JT L</dc:creator>
  <cp:lastModifiedBy>Thomas, JT L</cp:lastModifiedBy>
  <cp:revision>8</cp:revision>
  <dcterms:created xsi:type="dcterms:W3CDTF">2019-08-19T14:39:27Z</dcterms:created>
  <dcterms:modified xsi:type="dcterms:W3CDTF">2019-08-19T16:42:35Z</dcterms:modified>
</cp:coreProperties>
</file>